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58" r:id="rId5"/>
    <p:sldId id="259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7306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19456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00A2D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01  ·  STANDORTBESTIMMUNG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5720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4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Welche Tätigkeit mache ich heute mit welcher KI? (1/2)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32688"/>
            <a:ext cx="11247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4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Darum geht's:  </a:t>
            </a:r>
            <a:r>
              <a:rPr lang="en-US" sz="1200" i="1" dirty="0">
                <a:solidFill>
                  <a:srgbClr val="5A6B7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Machen Sie sichtbar, welche Aufgabe heute mit welchem Werkzeug läuft – die Basis für alles Weitere.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81328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Name / Rolle: </a:t>
            </a:r>
            <a:r>
              <a:rPr lang="en-US" sz="11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___________________      </a:t>
            </a:r>
            <a:r>
              <a:rPr lang="en-US" sz="11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Team: </a:t>
            </a:r>
            <a:r>
              <a:rPr lang="en-US" sz="11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_______________      </a:t>
            </a:r>
            <a:r>
              <a:rPr lang="en-US" sz="11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Datum: </a:t>
            </a:r>
            <a:r>
              <a:rPr lang="en-US" sz="11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____________</a:t>
            </a:r>
            <a:endParaRPr lang="en-US" sz="1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847088"/>
          <a:ext cx="11274552" cy="3645408"/>
        </p:xfrm>
        <a:graphic>
          <a:graphicData uri="http://schemas.openxmlformats.org/drawingml/2006/table">
            <a:tbl>
              <a:tblPr/>
              <a:tblGrid>
                <a:gridCol w="469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Tätigkeit</a:t>
                      </a:r>
                      <a:endParaRPr lang="en-US" sz="11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7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ChatGPT</a:t>
                      </a:r>
                      <a:endParaRPr lang="en-US" sz="11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7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Copilot</a:t>
                      </a:r>
                      <a:endParaRPr lang="en-US" sz="11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7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Cowork</a:t>
                      </a:r>
                      <a:endParaRPr lang="en-US" sz="11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7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Andere KI</a:t>
                      </a:r>
                      <a:endParaRPr lang="en-US" sz="11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7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Ohne KI</a:t>
                      </a:r>
                      <a:endParaRPr lang="en-US" sz="11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(manuell)</a:t>
                      </a:r>
                      <a:endParaRPr lang="en-US" sz="11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5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457200" y="6089904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Vorlage zum Ausfüllen  ·  Tätigkeit eintragen und ankreuzen, Mehrfachnennung möglich  ·  DataVision AG · datavision.ch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643737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900" dirty="0"/>
          </a:p>
        </p:txBody>
      </p:sp>
      <p:pic>
        <p:nvPicPr>
          <p:cNvPr id="9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5720" y="6327648"/>
            <a:ext cx="548640" cy="4023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19456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00A2D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01  ·  STANDORTBESTIMMUNG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5720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4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Meine mühsamsten Tätigkeiten (2/2)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32688"/>
            <a:ext cx="11247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4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Darum geht's:  </a:t>
            </a:r>
            <a:r>
              <a:rPr lang="en-US" sz="1200" i="1" dirty="0">
                <a:solidFill>
                  <a:srgbClr val="5A6B7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 tut es weh? Die mühsamen, wiederkehrenden Arbeiten sind Ihre besten KI-Kandidaten.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81328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Name / Rolle: </a:t>
            </a:r>
            <a:r>
              <a:rPr lang="en-US" sz="11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___________________      </a:t>
            </a:r>
            <a:r>
              <a:rPr lang="en-US" sz="11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Team: </a:t>
            </a:r>
            <a:r>
              <a:rPr lang="en-US" sz="11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_______________      </a:t>
            </a:r>
            <a:r>
              <a:rPr lang="en-US" sz="11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Datum: </a:t>
            </a:r>
            <a:r>
              <a:rPr lang="en-US" sz="11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____________</a:t>
            </a:r>
            <a:endParaRPr lang="en-US" sz="1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847088"/>
          <a:ext cx="11274552" cy="3511296"/>
        </p:xfrm>
        <a:graphic>
          <a:graphicData uri="http://schemas.openxmlformats.org/drawingml/2006/table">
            <a:tbl>
              <a:tblPr/>
              <a:tblGrid>
                <a:gridCol w="411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5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55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55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755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10896">
                <a:tc row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#</a:t>
                      </a: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7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Mühsame Tätigkeit</a:t>
                      </a: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7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Wie oft?</a:t>
                      </a: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7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Zeit / Monat</a:t>
                      </a: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7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System(e)</a:t>
                      </a: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78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Wie vertraulich sind die Daten?</a:t>
                      </a: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B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Öffentlich</a:t>
                      </a:r>
                      <a:endParaRPr lang="en-US" sz="8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6C9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Intern</a:t>
                      </a:r>
                      <a:endParaRPr lang="en-US" sz="8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6C9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Vertraulich</a:t>
                      </a:r>
                      <a:endParaRPr lang="en-US" sz="8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6C9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Geheim</a:t>
                      </a:r>
                      <a:endParaRPr lang="en-US" sz="8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6C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</a:t>
                      </a: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2</a:t>
                      </a: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3</a:t>
                      </a: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4</a:t>
                      </a: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5</a:t>
                      </a: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6</a:t>
                      </a: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7</a:t>
                      </a: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8</a:t>
                      </a: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4B78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☐</a:t>
                      </a:r>
                      <a:endParaRPr lang="en-US" sz="14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2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457200" y="6089904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Vorlage zum Ausfüllen  ·  z. B. Abgleiche, manuelle Überführungen, Copy-Paste zwischen Systemen  ·  DataVision AG · datavision.ch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643737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7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900" dirty="0"/>
          </a:p>
        </p:txBody>
      </p:sp>
      <p:pic>
        <p:nvPicPr>
          <p:cNvPr id="9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5720" y="6327648"/>
            <a:ext cx="548640" cy="4023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2D7EA3B5D12A408D28E4070FBF2143" ma:contentTypeVersion="18" ma:contentTypeDescription="Create a new document." ma:contentTypeScope="" ma:versionID="1afeb3aee7c5c016501c66ba50fe17b8">
  <xsd:schema xmlns:xsd="http://www.w3.org/2001/XMLSchema" xmlns:xs="http://www.w3.org/2001/XMLSchema" xmlns:p="http://schemas.microsoft.com/office/2006/metadata/properties" xmlns:ns2="ff6d412c-9e08-41d9-abaf-5a4e0908fa41" xmlns:ns3="a5dcce00-77fa-4c7e-9846-2ab76409a9a5" targetNamespace="http://schemas.microsoft.com/office/2006/metadata/properties" ma:root="true" ma:fieldsID="7825e4630f62c1cf8a3d627d1ca34411" ns2:_="" ns3:_="">
    <xsd:import namespace="ff6d412c-9e08-41d9-abaf-5a4e0908fa41"/>
    <xsd:import namespace="a5dcce00-77fa-4c7e-9846-2ab76409a9a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6d412c-9e08-41d9-abaf-5a4e0908fa4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69ead4c-ff89-4d52-a166-a9ab19c9cea1}" ma:internalName="TaxCatchAll" ma:showField="CatchAllData" ma:web="ff6d412c-9e08-41d9-abaf-5a4e0908fa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dcce00-77fa-4c7e-9846-2ab76409a9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db20eed-f1b0-46ca-8f80-c0b88042dc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f6d412c-9e08-41d9-abaf-5a4e0908fa41" xsi:nil="true"/>
    <lcf76f155ced4ddcb4097134ff3c332f xmlns="a5dcce00-77fa-4c7e-9846-2ab76409a9a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7485EBB-7267-428E-82B2-85145458B6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E782E2-4012-453D-BC9B-AAEE691A87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6d412c-9e08-41d9-abaf-5a4e0908fa41"/>
    <ds:schemaRef ds:uri="a5dcce00-77fa-4c7e-9846-2ab76409a9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E79532-B58B-452F-B105-315EF8AFCF78}">
  <ds:schemaRefs>
    <ds:schemaRef ds:uri="http://schemas.microsoft.com/office/2006/metadata/properties"/>
    <ds:schemaRef ds:uri="http://schemas.microsoft.com/office/infopath/2007/PartnerControls"/>
    <ds:schemaRef ds:uri="ff6d412c-9e08-41d9-abaf-5a4e0908fa41"/>
    <ds:schemaRef ds:uri="a5dcce00-77fa-4c7e-9846-2ab76409a9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</Words>
  <Application>Microsoft Office PowerPoint</Application>
  <PresentationFormat>Widescreen</PresentationFormat>
  <Paragraphs>111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Roboto</vt:lpstr>
      <vt:lpstr>Office Theme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Jon Cajacob</cp:lastModifiedBy>
  <cp:revision>1</cp:revision>
  <dcterms:created xsi:type="dcterms:W3CDTF">2026-08-27T14:03:47Z</dcterms:created>
  <dcterms:modified xsi:type="dcterms:W3CDTF">2026-09-15T13:35:05Z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0x010100A72D7EA3B5D12A408D28E4070FBF2143</vt:lpwstr>
  </property>
  <property fmtid="{D5CDD505-2E9C-101B-9397-08002B2CF9AE}" pid="3" name="MediaServiceImageTags">
    <vt:lpwstr/>
  </property>
</Properties>
</file>